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56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529" autoAdjust="0"/>
    <p:restoredTop sz="94660"/>
  </p:normalViewPr>
  <p:slideViewPr>
    <p:cSldViewPr>
      <p:cViewPr varScale="1">
        <p:scale>
          <a:sx n="69" d="100"/>
          <a:sy n="69" d="100"/>
        </p:scale>
        <p:origin x="-17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31CDD-3D7C-468C-BE1D-35F6B8DB4C4E}" type="datetimeFigureOut">
              <a:rPr lang="ko-KR" altLang="en-US" smtClean="0"/>
              <a:pPr/>
              <a:t>2014-04-27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70E2B-9DE3-49F1-B60F-3FD3941031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developer.android.com/reference/android/support/v4/app/FragmentTabHost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00108"/>
            <a:ext cx="3085636" cy="3929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1000108"/>
            <a:ext cx="2857520" cy="3929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7" y="1000108"/>
            <a:ext cx="3000363" cy="39596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14414" y="0"/>
            <a:ext cx="728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tabView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만들기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14290"/>
            <a:ext cx="8029575" cy="509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571480"/>
            <a:ext cx="7210425" cy="4362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000108"/>
            <a:ext cx="3371684" cy="52149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000108"/>
            <a:ext cx="3429024" cy="52170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928794" y="0"/>
            <a:ext cx="421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/>
              <a:t>실행결과</a:t>
            </a:r>
            <a:endParaRPr lang="ko-KR" altLang="en-US" sz="20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6838" y="833438"/>
            <a:ext cx="6410325" cy="5191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928794" y="214290"/>
            <a:ext cx="507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수평 스크롤뷰 예제</a:t>
            </a:r>
            <a:r>
              <a:rPr lang="en-US" altLang="ko-KR" b="1" smtClean="0"/>
              <a:t>2</a:t>
            </a:r>
            <a:endParaRPr lang="ko-KR" altLang="en-US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28604"/>
            <a:ext cx="8001000" cy="514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5286380" y="214290"/>
            <a:ext cx="1928826" cy="57150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57290" y="3429000"/>
            <a:ext cx="3000396" cy="57150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642918"/>
            <a:ext cx="6734175" cy="3952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928670"/>
            <a:ext cx="3479578" cy="49339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571472" y="1714488"/>
            <a:ext cx="1714512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928670"/>
            <a:ext cx="3419424" cy="4867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6643702" y="1857364"/>
            <a:ext cx="171451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28926" y="214290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실행 결과</a:t>
            </a:r>
            <a:endParaRPr lang="ko-KR" altLang="en-US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5852" y="0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수평 으로 스크롤 시 화면 변경 기능</a:t>
            </a:r>
            <a:endParaRPr lang="ko-KR" altLang="en-US" b="1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214422"/>
            <a:ext cx="6581775" cy="5343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85786" y="642918"/>
            <a:ext cx="79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ScrollView</a:t>
            </a:r>
            <a:r>
              <a:rPr lang="ko-KR" altLang="en-US" b="1" smtClean="0"/>
              <a:t>나 </a:t>
            </a:r>
            <a:r>
              <a:rPr lang="en-US" altLang="ko-KR" b="1" smtClean="0"/>
              <a:t>HorizontalView</a:t>
            </a:r>
            <a:r>
              <a:rPr lang="ko-KR" altLang="en-US" b="1" smtClean="0"/>
              <a:t>에는 하나의 직속 하위 뷰만 포함 가능하다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  <p:sp>
        <p:nvSpPr>
          <p:cNvPr id="5" name="직사각형 4"/>
          <p:cNvSpPr/>
          <p:nvPr/>
        </p:nvSpPr>
        <p:spPr>
          <a:xfrm>
            <a:off x="1785918" y="3357562"/>
            <a:ext cx="3929090" cy="7858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85728"/>
            <a:ext cx="5172075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857364"/>
            <a:ext cx="3035448" cy="47339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643438" y="2714620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수평 드래그 시 화면이 </a:t>
            </a:r>
            <a:endParaRPr lang="en-US" altLang="ko-KR" smtClean="0"/>
          </a:p>
          <a:p>
            <a:r>
              <a:rPr lang="ko-KR" altLang="en-US" smtClean="0"/>
              <a:t>이동한다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5852" y="0"/>
            <a:ext cx="650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탭뷰에 스크롤뷰 추가하기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1214414" y="1000108"/>
            <a:ext cx="55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tab_main1.xml</a:t>
            </a:r>
            <a:endParaRPr lang="ko-KR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500174"/>
            <a:ext cx="5391150" cy="3552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714356"/>
            <a:ext cx="438150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857356" y="214290"/>
            <a:ext cx="542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layout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428604"/>
            <a:ext cx="5781675" cy="513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3000364" y="500042"/>
            <a:ext cx="2857520" cy="2857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642918"/>
            <a:ext cx="7143750" cy="548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28662" y="214290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TabTestActivity.java</a:t>
            </a:r>
            <a:endParaRPr lang="ko-KR" altLang="en-US" b="1"/>
          </a:p>
        </p:txBody>
      </p:sp>
      <p:sp>
        <p:nvSpPr>
          <p:cNvPr id="4" name="직사각형 3"/>
          <p:cNvSpPr/>
          <p:nvPr/>
        </p:nvSpPr>
        <p:spPr>
          <a:xfrm>
            <a:off x="1500166" y="2714620"/>
            <a:ext cx="5929354" cy="7143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714356"/>
            <a:ext cx="3993333" cy="5324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5984" y="214290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실행결과</a:t>
            </a:r>
            <a:endParaRPr lang="ko-KR" altLang="en-US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428604"/>
            <a:ext cx="6019800" cy="5324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071546"/>
            <a:ext cx="7096125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6025" y="109538"/>
            <a:ext cx="4171950" cy="663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0"/>
            <a:ext cx="678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/>
              <a:t>FragmentActivity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Fragment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357298"/>
            <a:ext cx="892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http://developer.android.com/reference/android/support/v4/app/FragmentTabHost.html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714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TabActivity</a:t>
            </a:r>
            <a:r>
              <a:rPr lang="ko-KR" altLang="en-US" sz="2000" b="1" dirty="0" smtClean="0"/>
              <a:t>는 안드로이드 </a:t>
            </a:r>
            <a:r>
              <a:rPr lang="en-US" altLang="ko-KR" sz="2000" b="1" dirty="0" smtClean="0"/>
              <a:t>3.0</a:t>
            </a:r>
            <a:r>
              <a:rPr lang="ko-KR" altLang="en-US" sz="2000" b="1" dirty="0" smtClean="0"/>
              <a:t>이후 </a:t>
            </a:r>
            <a:r>
              <a:rPr lang="ko-KR" altLang="en-US" sz="2000" b="1" dirty="0" err="1" smtClean="0"/>
              <a:t>부터는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Fragment</a:t>
            </a:r>
            <a:r>
              <a:rPr lang="ko-KR" altLang="en-US" sz="2000" b="1" dirty="0" smtClean="0"/>
              <a:t>로 대체됨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태블릿도</a:t>
            </a:r>
            <a:r>
              <a:rPr lang="ko-KR" altLang="en-US" sz="2000" b="1" dirty="0" smtClean="0"/>
              <a:t> 지원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714488"/>
            <a:ext cx="6295442" cy="4786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042" y="0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ScrollView </a:t>
            </a:r>
            <a:r>
              <a:rPr lang="ko-KR" altLang="en-US" b="1" smtClean="0"/>
              <a:t>기능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1285852" y="1214422"/>
            <a:ext cx="514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scroll_test.xml</a:t>
            </a:r>
            <a:endParaRPr lang="ko-KR" altLang="en-US" b="1"/>
          </a:p>
        </p:txBody>
      </p:sp>
      <p:grpSp>
        <p:nvGrpSpPr>
          <p:cNvPr id="6" name="그룹 5"/>
          <p:cNvGrpSpPr/>
          <p:nvPr/>
        </p:nvGrpSpPr>
        <p:grpSpPr>
          <a:xfrm>
            <a:off x="1285852" y="1590675"/>
            <a:ext cx="6410325" cy="5267325"/>
            <a:chOff x="1214414" y="1357298"/>
            <a:chExt cx="6410325" cy="5267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14414" y="1357298"/>
              <a:ext cx="6410325" cy="5267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" name="직사각형 4"/>
            <p:cNvSpPr/>
            <p:nvPr/>
          </p:nvSpPr>
          <p:spPr>
            <a:xfrm>
              <a:off x="1428728" y="1428736"/>
              <a:ext cx="2286016" cy="21431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8596" y="428604"/>
            <a:ext cx="8072494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ScrollView </a:t>
            </a:r>
            <a:r>
              <a:rPr lang="ko-KR" altLang="en-US" b="1" smtClean="0"/>
              <a:t>는 </a:t>
            </a:r>
            <a:r>
              <a:rPr lang="en-US" altLang="ko-KR" b="1" smtClean="0"/>
              <a:t>FrameLayout</a:t>
            </a:r>
            <a:r>
              <a:rPr lang="ko-KR" altLang="en-US" b="1" smtClean="0"/>
              <a:t>을 상속하며</a:t>
            </a:r>
            <a:r>
              <a:rPr lang="en-US" altLang="ko-KR" b="1" smtClean="0"/>
              <a:t>,</a:t>
            </a:r>
            <a:r>
              <a:rPr lang="ko-KR" altLang="en-US" b="1" smtClean="0"/>
              <a:t>하단 레이아웃으로 </a:t>
            </a:r>
            <a:r>
              <a:rPr lang="en-US" altLang="ko-KR" b="1" smtClean="0"/>
              <a:t>Linearlayout</a:t>
            </a:r>
            <a:r>
              <a:rPr lang="ko-KR" altLang="en-US" b="1" smtClean="0"/>
              <a:t>과</a:t>
            </a:r>
            <a:endParaRPr lang="en-US" altLang="ko-KR" b="1" smtClean="0"/>
          </a:p>
          <a:p>
            <a:r>
              <a:rPr lang="en-US" altLang="ko-KR" b="1" smtClean="0"/>
              <a:t>RelativeLayout</a:t>
            </a:r>
            <a:r>
              <a:rPr lang="ko-KR" altLang="en-US" b="1" smtClean="0"/>
              <a:t>만 포함할 수 있다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642918"/>
            <a:ext cx="5172075" cy="1504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857356" y="285728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ScrollTest.java</a:t>
            </a:r>
            <a:endParaRPr lang="ko-KR" altLang="en-US" b="1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2433630"/>
            <a:ext cx="2771445" cy="442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0"/>
            <a:ext cx="585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수평 스크롤 예제</a:t>
            </a:r>
            <a:endParaRPr lang="ko-KR" altLang="en-US"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071546"/>
            <a:ext cx="6486525" cy="4286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571604" y="642918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scroll_test2.xml</a:t>
            </a: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83</Words>
  <Application>Microsoft Office PowerPoint</Application>
  <PresentationFormat>화면 슬라이드 쇼(4:3)</PresentationFormat>
  <Paragraphs>23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SENS</dc:creator>
  <cp:lastModifiedBy>SENS</cp:lastModifiedBy>
  <cp:revision>58</cp:revision>
  <dcterms:created xsi:type="dcterms:W3CDTF">2013-08-19T12:43:04Z</dcterms:created>
  <dcterms:modified xsi:type="dcterms:W3CDTF">2014-04-27T02:44:27Z</dcterms:modified>
</cp:coreProperties>
</file>